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822510-F4CA-4C2B-840C-36ED508D116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9E8B61-88C7-4A7B-8DB8-73AAD0281DA2}">
      <dgm:prSet phldrT="[Text]"/>
      <dgm:spPr/>
      <dgm:t>
        <a:bodyPr/>
        <a:lstStyle/>
        <a:p>
          <a:r>
            <a:rPr lang="en-US" dirty="0"/>
            <a:t>Serve good food</a:t>
          </a:r>
        </a:p>
      </dgm:t>
    </dgm:pt>
    <dgm:pt modelId="{995479AD-357F-4334-B389-02FCA71F7EB7}" type="parTrans" cxnId="{0E45D7B9-8B61-4FA2-8E23-6ED7971FE2E1}">
      <dgm:prSet/>
      <dgm:spPr/>
      <dgm:t>
        <a:bodyPr/>
        <a:lstStyle/>
        <a:p>
          <a:endParaRPr lang="en-US"/>
        </a:p>
      </dgm:t>
    </dgm:pt>
    <dgm:pt modelId="{278E8E06-B3D5-4DDD-8C1A-A7A93A9219BD}" type="sibTrans" cxnId="{0E45D7B9-8B61-4FA2-8E23-6ED7971FE2E1}">
      <dgm:prSet/>
      <dgm:spPr/>
      <dgm:t>
        <a:bodyPr/>
        <a:lstStyle/>
        <a:p>
          <a:endParaRPr lang="en-US"/>
        </a:p>
      </dgm:t>
    </dgm:pt>
    <dgm:pt modelId="{2C32593E-D82C-42C7-9723-BC3130023F08}">
      <dgm:prSet phldrT="[Text]"/>
      <dgm:spPr/>
      <dgm:t>
        <a:bodyPr/>
        <a:lstStyle/>
        <a:p>
          <a:r>
            <a:rPr lang="en-US" dirty="0"/>
            <a:t>Maintain quality</a:t>
          </a:r>
        </a:p>
      </dgm:t>
    </dgm:pt>
    <dgm:pt modelId="{9F7D3349-D00C-4812-9794-05B185D98E32}" type="parTrans" cxnId="{88F46BB3-A3F6-4F05-B81B-3DDCC53698FE}">
      <dgm:prSet/>
      <dgm:spPr/>
      <dgm:t>
        <a:bodyPr/>
        <a:lstStyle/>
        <a:p>
          <a:endParaRPr lang="en-US"/>
        </a:p>
      </dgm:t>
    </dgm:pt>
    <dgm:pt modelId="{A9E0A9A4-904D-4CC5-8422-9C82465A081E}" type="sibTrans" cxnId="{88F46BB3-A3F6-4F05-B81B-3DDCC53698FE}">
      <dgm:prSet/>
      <dgm:spPr/>
      <dgm:t>
        <a:bodyPr/>
        <a:lstStyle/>
        <a:p>
          <a:endParaRPr lang="en-US"/>
        </a:p>
      </dgm:t>
    </dgm:pt>
    <dgm:pt modelId="{8344BF18-E43B-4BEC-9F10-E320580C2CF7}">
      <dgm:prSet phldrT="[Text]"/>
      <dgm:spPr/>
      <dgm:t>
        <a:bodyPr/>
        <a:lstStyle/>
        <a:p>
          <a:r>
            <a:rPr lang="en-US" dirty="0"/>
            <a:t>Client satisfaction</a:t>
          </a:r>
        </a:p>
      </dgm:t>
    </dgm:pt>
    <dgm:pt modelId="{E5D7797F-449F-4107-BC0F-515DE104B133}" type="parTrans" cxnId="{F29DD472-A19D-4124-A8D0-9ED4DCD1D492}">
      <dgm:prSet/>
      <dgm:spPr/>
      <dgm:t>
        <a:bodyPr/>
        <a:lstStyle/>
        <a:p>
          <a:endParaRPr lang="en-US"/>
        </a:p>
      </dgm:t>
    </dgm:pt>
    <dgm:pt modelId="{0AE077F8-A7EA-4AFD-A528-3C9E9293687C}" type="sibTrans" cxnId="{F29DD472-A19D-4124-A8D0-9ED4DCD1D492}">
      <dgm:prSet/>
      <dgm:spPr/>
      <dgm:t>
        <a:bodyPr/>
        <a:lstStyle/>
        <a:p>
          <a:endParaRPr lang="en-US"/>
        </a:p>
      </dgm:t>
    </dgm:pt>
    <dgm:pt modelId="{D403A2D8-B450-46E4-9234-6EB1A352C118}" type="pres">
      <dgm:prSet presAssocID="{5C822510-F4CA-4C2B-840C-36ED508D1169}" presName="linear" presStyleCnt="0">
        <dgm:presLayoutVars>
          <dgm:dir/>
          <dgm:animLvl val="lvl"/>
          <dgm:resizeHandles val="exact"/>
        </dgm:presLayoutVars>
      </dgm:prSet>
      <dgm:spPr/>
    </dgm:pt>
    <dgm:pt modelId="{82BA67C4-E8A3-4A40-BA49-C1047548F51C}" type="pres">
      <dgm:prSet presAssocID="{EB9E8B61-88C7-4A7B-8DB8-73AAD0281DA2}" presName="parentLin" presStyleCnt="0"/>
      <dgm:spPr/>
    </dgm:pt>
    <dgm:pt modelId="{C31F49B1-4503-463F-B79C-26920F36B85E}" type="pres">
      <dgm:prSet presAssocID="{EB9E8B61-88C7-4A7B-8DB8-73AAD0281DA2}" presName="parentLeftMargin" presStyleLbl="node1" presStyleIdx="0" presStyleCnt="3"/>
      <dgm:spPr/>
    </dgm:pt>
    <dgm:pt modelId="{6803EBE0-4CA0-4915-A214-9BE83FA65104}" type="pres">
      <dgm:prSet presAssocID="{EB9E8B61-88C7-4A7B-8DB8-73AAD0281DA2}" presName="parentText" presStyleLbl="node1" presStyleIdx="0" presStyleCnt="3" custLinFactNeighborX="10886" custLinFactNeighborY="-4187">
        <dgm:presLayoutVars>
          <dgm:chMax val="0"/>
          <dgm:bulletEnabled val="1"/>
        </dgm:presLayoutVars>
      </dgm:prSet>
      <dgm:spPr/>
    </dgm:pt>
    <dgm:pt modelId="{81F8F8AF-D4E8-466A-8F05-EB5FB681131D}" type="pres">
      <dgm:prSet presAssocID="{EB9E8B61-88C7-4A7B-8DB8-73AAD0281DA2}" presName="negativeSpace" presStyleCnt="0"/>
      <dgm:spPr/>
    </dgm:pt>
    <dgm:pt modelId="{CF7CB010-C49E-4754-A618-6080D4B21EDC}" type="pres">
      <dgm:prSet presAssocID="{EB9E8B61-88C7-4A7B-8DB8-73AAD0281DA2}" presName="childText" presStyleLbl="conFgAcc1" presStyleIdx="0" presStyleCnt="3">
        <dgm:presLayoutVars>
          <dgm:bulletEnabled val="1"/>
        </dgm:presLayoutVars>
      </dgm:prSet>
      <dgm:spPr/>
    </dgm:pt>
    <dgm:pt modelId="{01805ED3-1691-4FEF-B110-6289AD09DCA2}" type="pres">
      <dgm:prSet presAssocID="{278E8E06-B3D5-4DDD-8C1A-A7A93A9219BD}" presName="spaceBetweenRectangles" presStyleCnt="0"/>
      <dgm:spPr/>
    </dgm:pt>
    <dgm:pt modelId="{6B42ED00-32ED-496A-80CC-3923864627C3}" type="pres">
      <dgm:prSet presAssocID="{2C32593E-D82C-42C7-9723-BC3130023F08}" presName="parentLin" presStyleCnt="0"/>
      <dgm:spPr/>
    </dgm:pt>
    <dgm:pt modelId="{3A8AD10F-7637-41D5-83CB-72075A4BDE50}" type="pres">
      <dgm:prSet presAssocID="{2C32593E-D82C-42C7-9723-BC3130023F08}" presName="parentLeftMargin" presStyleLbl="node1" presStyleIdx="0" presStyleCnt="3"/>
      <dgm:spPr/>
    </dgm:pt>
    <dgm:pt modelId="{91C087EC-C37F-404F-93D5-966EAA709CF9}" type="pres">
      <dgm:prSet presAssocID="{2C32593E-D82C-42C7-9723-BC3130023F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BE2DD57-EEA5-4716-8D89-7DB3E2916B07}" type="pres">
      <dgm:prSet presAssocID="{2C32593E-D82C-42C7-9723-BC3130023F08}" presName="negativeSpace" presStyleCnt="0"/>
      <dgm:spPr/>
    </dgm:pt>
    <dgm:pt modelId="{17717992-1443-4B38-B744-E5944DB878B9}" type="pres">
      <dgm:prSet presAssocID="{2C32593E-D82C-42C7-9723-BC3130023F08}" presName="childText" presStyleLbl="conFgAcc1" presStyleIdx="1" presStyleCnt="3">
        <dgm:presLayoutVars>
          <dgm:bulletEnabled val="1"/>
        </dgm:presLayoutVars>
      </dgm:prSet>
      <dgm:spPr/>
    </dgm:pt>
    <dgm:pt modelId="{2BD10314-449D-4FF7-A161-DBE78FE8B33D}" type="pres">
      <dgm:prSet presAssocID="{A9E0A9A4-904D-4CC5-8422-9C82465A081E}" presName="spaceBetweenRectangles" presStyleCnt="0"/>
      <dgm:spPr/>
    </dgm:pt>
    <dgm:pt modelId="{28FD83B9-D564-4E0A-BC5E-65480E21AA19}" type="pres">
      <dgm:prSet presAssocID="{8344BF18-E43B-4BEC-9F10-E320580C2CF7}" presName="parentLin" presStyleCnt="0"/>
      <dgm:spPr/>
    </dgm:pt>
    <dgm:pt modelId="{ACAC37CD-2CE0-4528-9A9F-F526E8993BE9}" type="pres">
      <dgm:prSet presAssocID="{8344BF18-E43B-4BEC-9F10-E320580C2CF7}" presName="parentLeftMargin" presStyleLbl="node1" presStyleIdx="1" presStyleCnt="3"/>
      <dgm:spPr/>
    </dgm:pt>
    <dgm:pt modelId="{CC6DFAD2-3782-4A80-BDDD-EE3B8D885987}" type="pres">
      <dgm:prSet presAssocID="{8344BF18-E43B-4BEC-9F10-E320580C2CF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784E367D-F21F-48DA-AAEE-5F60AC301DDD}" type="pres">
      <dgm:prSet presAssocID="{8344BF18-E43B-4BEC-9F10-E320580C2CF7}" presName="negativeSpace" presStyleCnt="0"/>
      <dgm:spPr/>
    </dgm:pt>
    <dgm:pt modelId="{6772067B-876A-4737-B860-1BD591111676}" type="pres">
      <dgm:prSet presAssocID="{8344BF18-E43B-4BEC-9F10-E320580C2CF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41C4F3F-D411-4521-8580-D4EDB0AC383A}" type="presOf" srcId="{EB9E8B61-88C7-4A7B-8DB8-73AAD0281DA2}" destId="{6803EBE0-4CA0-4915-A214-9BE83FA65104}" srcOrd="1" destOrd="0" presId="urn:microsoft.com/office/officeart/2005/8/layout/list1"/>
    <dgm:cxn modelId="{72C1BB40-D6E8-4F0D-8A8C-6B892A0FF81E}" type="presOf" srcId="{8344BF18-E43B-4BEC-9F10-E320580C2CF7}" destId="{ACAC37CD-2CE0-4528-9A9F-F526E8993BE9}" srcOrd="0" destOrd="0" presId="urn:microsoft.com/office/officeart/2005/8/layout/list1"/>
    <dgm:cxn modelId="{CEEC2843-822C-484A-AE8D-9EF6206B722C}" type="presOf" srcId="{2C32593E-D82C-42C7-9723-BC3130023F08}" destId="{3A8AD10F-7637-41D5-83CB-72075A4BDE50}" srcOrd="0" destOrd="0" presId="urn:microsoft.com/office/officeart/2005/8/layout/list1"/>
    <dgm:cxn modelId="{F29DD472-A19D-4124-A8D0-9ED4DCD1D492}" srcId="{5C822510-F4CA-4C2B-840C-36ED508D1169}" destId="{8344BF18-E43B-4BEC-9F10-E320580C2CF7}" srcOrd="2" destOrd="0" parTransId="{E5D7797F-449F-4107-BC0F-515DE104B133}" sibTransId="{0AE077F8-A7EA-4AFD-A528-3C9E9293687C}"/>
    <dgm:cxn modelId="{249C608B-1AB4-46E0-8149-4AE69BE08C8B}" type="presOf" srcId="{EB9E8B61-88C7-4A7B-8DB8-73AAD0281DA2}" destId="{C31F49B1-4503-463F-B79C-26920F36B85E}" srcOrd="0" destOrd="0" presId="urn:microsoft.com/office/officeart/2005/8/layout/list1"/>
    <dgm:cxn modelId="{7E215C96-7E9E-49A3-B356-BE40CBFB5A99}" type="presOf" srcId="{5C822510-F4CA-4C2B-840C-36ED508D1169}" destId="{D403A2D8-B450-46E4-9234-6EB1A352C118}" srcOrd="0" destOrd="0" presId="urn:microsoft.com/office/officeart/2005/8/layout/list1"/>
    <dgm:cxn modelId="{F38B0AA1-96D1-4F32-AD40-BCD929BC5A16}" type="presOf" srcId="{2C32593E-D82C-42C7-9723-BC3130023F08}" destId="{91C087EC-C37F-404F-93D5-966EAA709CF9}" srcOrd="1" destOrd="0" presId="urn:microsoft.com/office/officeart/2005/8/layout/list1"/>
    <dgm:cxn modelId="{88F46BB3-A3F6-4F05-B81B-3DDCC53698FE}" srcId="{5C822510-F4CA-4C2B-840C-36ED508D1169}" destId="{2C32593E-D82C-42C7-9723-BC3130023F08}" srcOrd="1" destOrd="0" parTransId="{9F7D3349-D00C-4812-9794-05B185D98E32}" sibTransId="{A9E0A9A4-904D-4CC5-8422-9C82465A081E}"/>
    <dgm:cxn modelId="{0E45D7B9-8B61-4FA2-8E23-6ED7971FE2E1}" srcId="{5C822510-F4CA-4C2B-840C-36ED508D1169}" destId="{EB9E8B61-88C7-4A7B-8DB8-73AAD0281DA2}" srcOrd="0" destOrd="0" parTransId="{995479AD-357F-4334-B389-02FCA71F7EB7}" sibTransId="{278E8E06-B3D5-4DDD-8C1A-A7A93A9219BD}"/>
    <dgm:cxn modelId="{28016EBA-EC91-4774-8EB3-C96498FB064C}" type="presOf" srcId="{8344BF18-E43B-4BEC-9F10-E320580C2CF7}" destId="{CC6DFAD2-3782-4A80-BDDD-EE3B8D885987}" srcOrd="1" destOrd="0" presId="urn:microsoft.com/office/officeart/2005/8/layout/list1"/>
    <dgm:cxn modelId="{CBBAAC0B-544B-4EFF-A17F-819205134329}" type="presParOf" srcId="{D403A2D8-B450-46E4-9234-6EB1A352C118}" destId="{82BA67C4-E8A3-4A40-BA49-C1047548F51C}" srcOrd="0" destOrd="0" presId="urn:microsoft.com/office/officeart/2005/8/layout/list1"/>
    <dgm:cxn modelId="{1B1F0C0F-4016-4ED9-BF05-600EDD6E7422}" type="presParOf" srcId="{82BA67C4-E8A3-4A40-BA49-C1047548F51C}" destId="{C31F49B1-4503-463F-B79C-26920F36B85E}" srcOrd="0" destOrd="0" presId="urn:microsoft.com/office/officeart/2005/8/layout/list1"/>
    <dgm:cxn modelId="{65B793C9-80ED-429E-960A-40BE0308DC1A}" type="presParOf" srcId="{82BA67C4-E8A3-4A40-BA49-C1047548F51C}" destId="{6803EBE0-4CA0-4915-A214-9BE83FA65104}" srcOrd="1" destOrd="0" presId="urn:microsoft.com/office/officeart/2005/8/layout/list1"/>
    <dgm:cxn modelId="{1B88DE1B-ED22-4102-9C85-3EA5B2EA9C5C}" type="presParOf" srcId="{D403A2D8-B450-46E4-9234-6EB1A352C118}" destId="{81F8F8AF-D4E8-466A-8F05-EB5FB681131D}" srcOrd="1" destOrd="0" presId="urn:microsoft.com/office/officeart/2005/8/layout/list1"/>
    <dgm:cxn modelId="{47100AAB-B674-4CE1-A908-4CB327D6C85B}" type="presParOf" srcId="{D403A2D8-B450-46E4-9234-6EB1A352C118}" destId="{CF7CB010-C49E-4754-A618-6080D4B21EDC}" srcOrd="2" destOrd="0" presId="urn:microsoft.com/office/officeart/2005/8/layout/list1"/>
    <dgm:cxn modelId="{F29E29EA-F4DA-46A7-A7B1-31B7216367DF}" type="presParOf" srcId="{D403A2D8-B450-46E4-9234-6EB1A352C118}" destId="{01805ED3-1691-4FEF-B110-6289AD09DCA2}" srcOrd="3" destOrd="0" presId="urn:microsoft.com/office/officeart/2005/8/layout/list1"/>
    <dgm:cxn modelId="{9B7A02DD-DED4-47B6-A463-76EFCD8AE365}" type="presParOf" srcId="{D403A2D8-B450-46E4-9234-6EB1A352C118}" destId="{6B42ED00-32ED-496A-80CC-3923864627C3}" srcOrd="4" destOrd="0" presId="urn:microsoft.com/office/officeart/2005/8/layout/list1"/>
    <dgm:cxn modelId="{BFE25433-3F67-4F9F-A0FE-26669E03F5BE}" type="presParOf" srcId="{6B42ED00-32ED-496A-80CC-3923864627C3}" destId="{3A8AD10F-7637-41D5-83CB-72075A4BDE50}" srcOrd="0" destOrd="0" presId="urn:microsoft.com/office/officeart/2005/8/layout/list1"/>
    <dgm:cxn modelId="{B0F17452-C8BF-4DBD-8586-C8DC2708B032}" type="presParOf" srcId="{6B42ED00-32ED-496A-80CC-3923864627C3}" destId="{91C087EC-C37F-404F-93D5-966EAA709CF9}" srcOrd="1" destOrd="0" presId="urn:microsoft.com/office/officeart/2005/8/layout/list1"/>
    <dgm:cxn modelId="{2D2D239C-6BE1-4707-868A-EFC7E529FC72}" type="presParOf" srcId="{D403A2D8-B450-46E4-9234-6EB1A352C118}" destId="{1BE2DD57-EEA5-4716-8D89-7DB3E2916B07}" srcOrd="5" destOrd="0" presId="urn:microsoft.com/office/officeart/2005/8/layout/list1"/>
    <dgm:cxn modelId="{DBD7D05E-4D60-429D-BBAA-0061F7A7930B}" type="presParOf" srcId="{D403A2D8-B450-46E4-9234-6EB1A352C118}" destId="{17717992-1443-4B38-B744-E5944DB878B9}" srcOrd="6" destOrd="0" presId="urn:microsoft.com/office/officeart/2005/8/layout/list1"/>
    <dgm:cxn modelId="{7581C4D3-974A-452C-8B34-A6007C949DC1}" type="presParOf" srcId="{D403A2D8-B450-46E4-9234-6EB1A352C118}" destId="{2BD10314-449D-4FF7-A161-DBE78FE8B33D}" srcOrd="7" destOrd="0" presId="urn:microsoft.com/office/officeart/2005/8/layout/list1"/>
    <dgm:cxn modelId="{38EBE8DE-291F-42F8-A0BC-64C0526EA5D1}" type="presParOf" srcId="{D403A2D8-B450-46E4-9234-6EB1A352C118}" destId="{28FD83B9-D564-4E0A-BC5E-65480E21AA19}" srcOrd="8" destOrd="0" presId="urn:microsoft.com/office/officeart/2005/8/layout/list1"/>
    <dgm:cxn modelId="{DA20D3BC-E94D-47D7-951F-B3FDA44EF5CB}" type="presParOf" srcId="{28FD83B9-D564-4E0A-BC5E-65480E21AA19}" destId="{ACAC37CD-2CE0-4528-9A9F-F526E8993BE9}" srcOrd="0" destOrd="0" presId="urn:microsoft.com/office/officeart/2005/8/layout/list1"/>
    <dgm:cxn modelId="{782699CC-9F62-4C35-BCD6-4075FEBB5BB2}" type="presParOf" srcId="{28FD83B9-D564-4E0A-BC5E-65480E21AA19}" destId="{CC6DFAD2-3782-4A80-BDDD-EE3B8D885987}" srcOrd="1" destOrd="0" presId="urn:microsoft.com/office/officeart/2005/8/layout/list1"/>
    <dgm:cxn modelId="{03281245-A416-4909-9F79-233843D05DDE}" type="presParOf" srcId="{D403A2D8-B450-46E4-9234-6EB1A352C118}" destId="{784E367D-F21F-48DA-AAEE-5F60AC301DDD}" srcOrd="9" destOrd="0" presId="urn:microsoft.com/office/officeart/2005/8/layout/list1"/>
    <dgm:cxn modelId="{3A6376FB-1066-4403-8225-D494A58FC55F}" type="presParOf" srcId="{D403A2D8-B450-46E4-9234-6EB1A352C118}" destId="{6772067B-876A-4737-B860-1BD59111167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CB010-C49E-4754-A618-6080D4B21EDC}">
      <dsp:nvSpPr>
        <dsp:cNvPr id="0" name=""/>
        <dsp:cNvSpPr/>
      </dsp:nvSpPr>
      <dsp:spPr>
        <a:xfrm>
          <a:off x="0" y="282249"/>
          <a:ext cx="5889556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3EBE0-4CA0-4915-A214-9BE83FA65104}">
      <dsp:nvSpPr>
        <dsp:cNvPr id="0" name=""/>
        <dsp:cNvSpPr/>
      </dsp:nvSpPr>
      <dsp:spPr>
        <a:xfrm>
          <a:off x="326534" y="42309"/>
          <a:ext cx="412268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828" tIns="0" rIns="15582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Serve good food</a:t>
          </a:r>
        </a:p>
      </dsp:txBody>
      <dsp:txXfrm>
        <a:off x="348150" y="63925"/>
        <a:ext cx="4079457" cy="399568"/>
      </dsp:txXfrm>
    </dsp:sp>
    <dsp:sp modelId="{17717992-1443-4B38-B744-E5944DB878B9}">
      <dsp:nvSpPr>
        <dsp:cNvPr id="0" name=""/>
        <dsp:cNvSpPr/>
      </dsp:nvSpPr>
      <dsp:spPr>
        <a:xfrm>
          <a:off x="0" y="962649"/>
          <a:ext cx="5889556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087EC-C37F-404F-93D5-966EAA709CF9}">
      <dsp:nvSpPr>
        <dsp:cNvPr id="0" name=""/>
        <dsp:cNvSpPr/>
      </dsp:nvSpPr>
      <dsp:spPr>
        <a:xfrm>
          <a:off x="294477" y="741249"/>
          <a:ext cx="412268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828" tIns="0" rIns="15582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Maintain quality</a:t>
          </a:r>
        </a:p>
      </dsp:txBody>
      <dsp:txXfrm>
        <a:off x="316093" y="762865"/>
        <a:ext cx="4079457" cy="399568"/>
      </dsp:txXfrm>
    </dsp:sp>
    <dsp:sp modelId="{6772067B-876A-4737-B860-1BD591111676}">
      <dsp:nvSpPr>
        <dsp:cNvPr id="0" name=""/>
        <dsp:cNvSpPr/>
      </dsp:nvSpPr>
      <dsp:spPr>
        <a:xfrm>
          <a:off x="0" y="1643049"/>
          <a:ext cx="5889556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6DFAD2-3782-4A80-BDDD-EE3B8D885987}">
      <dsp:nvSpPr>
        <dsp:cNvPr id="0" name=""/>
        <dsp:cNvSpPr/>
      </dsp:nvSpPr>
      <dsp:spPr>
        <a:xfrm>
          <a:off x="294477" y="1421649"/>
          <a:ext cx="412268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828" tIns="0" rIns="155828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Client satisfaction</a:t>
          </a:r>
        </a:p>
      </dsp:txBody>
      <dsp:txXfrm>
        <a:off x="316093" y="1443265"/>
        <a:ext cx="4079457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10/7/2024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7639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1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4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2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43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1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93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82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2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3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10/7/2024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1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49778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C84039B-8CF9-47CD-8F02-B1DBD5E75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C2534C08-F6A3-B63F-4F77-F1F94BC5E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8D8C7A8-9E05-4465-8B1B-577C9F1DB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BE8E84-DEE5-F355-C555-57C10B46E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7059"/>
            <a:ext cx="5989320" cy="2762904"/>
          </a:xfrm>
        </p:spPr>
        <p:txBody>
          <a:bodyPr>
            <a:norm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Food fashion ltd.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FDB74-CF74-B6E0-722E-D7CECD0F3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10000"/>
            <a:ext cx="5989320" cy="1524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Good food good life</a:t>
            </a:r>
          </a:p>
        </p:txBody>
      </p:sp>
    </p:spTree>
    <p:extLst>
      <p:ext uri="{BB962C8B-B14F-4D97-AF65-F5344CB8AC3E}">
        <p14:creationId xmlns:p14="http://schemas.microsoft.com/office/powerpoint/2010/main" val="3637647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58922-5F76-3E2A-D734-9B70D7B653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WELCOME TO MY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AD116-4899-6257-58A2-7583D280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2601" y="4315968"/>
            <a:ext cx="9144000" cy="152704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Food fashion ltd.</a:t>
            </a:r>
          </a:p>
          <a:p>
            <a:r>
              <a:rPr lang="en-US" dirty="0"/>
              <a:t>Nusrat Jahan lima</a:t>
            </a:r>
          </a:p>
          <a:p>
            <a:r>
              <a:rPr lang="en-US" dirty="0"/>
              <a:t>Batch 21</a:t>
            </a:r>
          </a:p>
          <a:p>
            <a:r>
              <a:rPr lang="en-US" dirty="0"/>
              <a:t>Department of botany </a:t>
            </a:r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oct 2024</a:t>
            </a:r>
          </a:p>
        </p:txBody>
      </p:sp>
      <p:pic>
        <p:nvPicPr>
          <p:cNvPr id="5" name="Graphic 4" descr="Pasta with solid fill">
            <a:extLst>
              <a:ext uri="{FF2B5EF4-FFF2-40B4-BE49-F238E27FC236}">
                <a16:creationId xmlns:a16="http://schemas.microsoft.com/office/drawing/2014/main" id="{7765F707-911B-0649-978F-241EBC10C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2071" y="4315968"/>
            <a:ext cx="702223" cy="70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EF4572-7658-6E68-A884-F94D38A5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99E60-7A69-C43B-3280-9A3706018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Food is any substance consumed by an organism for nutritional support. . As food is fundamental need for human . so, we try to provide quality food for those working people who doesn’t have no time for cooking.so, we founded FOOD FASHION LTD. in 2024 . Set out itself to be a leading contract food supply. We have branched in major towns like Barisal ,Khulna ,Madaripur .</a:t>
            </a:r>
          </a:p>
        </p:txBody>
      </p:sp>
    </p:spTree>
    <p:extLst>
      <p:ext uri="{BB962C8B-B14F-4D97-AF65-F5344CB8AC3E}">
        <p14:creationId xmlns:p14="http://schemas.microsoft.com/office/powerpoint/2010/main" val="256554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89654C-0E3E-04E2-C17D-82CCDCA7F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348" y="1328715"/>
            <a:ext cx="9143999" cy="2279724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50E47A0-C7B5-5DD6-DB2E-2C6D902A0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6842391"/>
              </p:ext>
            </p:extLst>
          </p:nvPr>
        </p:nvGraphicFramePr>
        <p:xfrm>
          <a:off x="4270444" y="4056433"/>
          <a:ext cx="5889556" cy="2081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4B07C1DE-2BB2-1CE0-4524-C13CDB54E1B9}"/>
              </a:ext>
            </a:extLst>
          </p:cNvPr>
          <p:cNvSpPr/>
          <p:nvPr/>
        </p:nvSpPr>
        <p:spPr>
          <a:xfrm>
            <a:off x="1527243" y="4173166"/>
            <a:ext cx="1974714" cy="924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</a:t>
            </a:r>
          </a:p>
        </p:txBody>
      </p:sp>
    </p:spTree>
    <p:extLst>
      <p:ext uri="{BB962C8B-B14F-4D97-AF65-F5344CB8AC3E}">
        <p14:creationId xmlns:p14="http://schemas.microsoft.com/office/powerpoint/2010/main" val="424406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0B1CB-8E75-88EE-75CA-7DA0DE090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0681" y="2981632"/>
            <a:ext cx="5310637" cy="31273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297F2DF-5FB6-E6F7-1D7A-99744A191A0D}"/>
              </a:ext>
            </a:extLst>
          </p:cNvPr>
          <p:cNvSpPr/>
          <p:nvPr/>
        </p:nvSpPr>
        <p:spPr>
          <a:xfrm>
            <a:off x="1770434" y="1945532"/>
            <a:ext cx="1670247" cy="680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Categories</a:t>
            </a:r>
          </a:p>
        </p:txBody>
      </p:sp>
    </p:spTree>
    <p:extLst>
      <p:ext uri="{BB962C8B-B14F-4D97-AF65-F5344CB8AC3E}">
        <p14:creationId xmlns:p14="http://schemas.microsoft.com/office/powerpoint/2010/main" val="99214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title="Cereal being served in bowl">
            <a:hlinkClick r:id="" action="ppaction://media"/>
            <a:extLst>
              <a:ext uri="{FF2B5EF4-FFF2-40B4-BE49-F238E27FC236}">
                <a16:creationId xmlns:a16="http://schemas.microsoft.com/office/drawing/2014/main" id="{2EE0FCA1-EB78-646A-C1A8-9520065A6C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7853" y="894525"/>
            <a:ext cx="3895344" cy="2191130"/>
          </a:xfrm>
          <a:prstGeom prst="rect">
            <a:avLst/>
          </a:prstGeom>
        </p:spPr>
      </p:pic>
      <p:pic>
        <p:nvPicPr>
          <p:cNvPr id="5" name="Video 4" title="Syrup Poured In A Pancake">
            <a:hlinkClick r:id="" action="ppaction://media"/>
            <a:extLst>
              <a:ext uri="{FF2B5EF4-FFF2-40B4-BE49-F238E27FC236}">
                <a16:creationId xmlns:a16="http://schemas.microsoft.com/office/drawing/2014/main" id="{57672C38-6607-9AD8-A0FB-06C969D207B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7853" y="3772346"/>
            <a:ext cx="3895344" cy="21911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84BB0-D219-472E-3F15-26EB9BEB6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392" y="1581640"/>
            <a:ext cx="6018950" cy="3884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C12332-EFE5-DE7A-2933-FA2D80AA6B04}"/>
              </a:ext>
            </a:extLst>
          </p:cNvPr>
          <p:cNvSpPr/>
          <p:nvPr/>
        </p:nvSpPr>
        <p:spPr>
          <a:xfrm>
            <a:off x="5574890" y="1769806"/>
            <a:ext cx="631231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i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Garnishing  makes food more delicious </a:t>
            </a:r>
            <a:endParaRPr 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820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6920EE-9138-C002-08A9-3F585BF72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514168"/>
            <a:ext cx="9144000" cy="4584880"/>
          </a:xfrm>
        </p:spPr>
        <p:txBody>
          <a:bodyPr/>
          <a:lstStyle/>
          <a:p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To save your time and get good food place order your food from our company.</a:t>
            </a:r>
          </a:p>
          <a:p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US" sz="6000" b="1" i="1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3272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ismaticVTI">
  <a:themeElements>
    <a:clrScheme name="AnalogousFromLightSeedRightStep">
      <a:dk1>
        <a:srgbClr val="000000"/>
      </a:dk1>
      <a:lt1>
        <a:srgbClr val="FFFFFF"/>
      </a:lt1>
      <a:dk2>
        <a:srgbClr val="3A3621"/>
      </a:dk2>
      <a:lt2>
        <a:srgbClr val="E2E8E5"/>
      </a:lt2>
      <a:accent1>
        <a:srgbClr val="EA73A4"/>
      </a:accent1>
      <a:accent2>
        <a:srgbClr val="E55454"/>
      </a:accent2>
      <a:accent3>
        <a:srgbClr val="E59053"/>
      </a:accent3>
      <a:accent4>
        <a:srgbClr val="B6A343"/>
      </a:accent4>
      <a:accent5>
        <a:srgbClr val="95AB54"/>
      </a:accent5>
      <a:accent6>
        <a:srgbClr val="69B643"/>
      </a:accent6>
      <a:hlink>
        <a:srgbClr val="578F78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139</Words>
  <Application>Microsoft Office PowerPoint</Application>
  <PresentationFormat>Widescreen</PresentationFormat>
  <Paragraphs>21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Aharoni</vt:lpstr>
      <vt:lpstr>Algerian</vt:lpstr>
      <vt:lpstr>Arial</vt:lpstr>
      <vt:lpstr>Avenir Next LT Pro</vt:lpstr>
      <vt:lpstr>PrismaticVTI</vt:lpstr>
      <vt:lpstr>Food fashion ltd.</vt:lpstr>
      <vt:lpstr>WELCOME TO MY PRESENTATION</vt:lpstr>
      <vt:lpstr>Introduction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fashion ltd.</dc:title>
  <dc:creator>Fatama Tuz</dc:creator>
  <cp:lastModifiedBy>Fatama Tuz</cp:lastModifiedBy>
  <cp:revision>4</cp:revision>
  <dcterms:created xsi:type="dcterms:W3CDTF">2024-10-05T14:25:13Z</dcterms:created>
  <dcterms:modified xsi:type="dcterms:W3CDTF">2024-10-07T09:09:43Z</dcterms:modified>
</cp:coreProperties>
</file>